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8158"/>
    <p:restoredTop sz="96391"/>
  </p:normalViewPr>
  <p:slideViewPr>
    <p:cSldViewPr>
      <p:cViewPr>
        <p:scale>
          <a:sx n="70" d="100"/>
          <a:sy n="70" d="100"/>
        </p:scale>
        <p:origin x="-1392" y="-96"/>
      </p:cViewPr>
      <p:guideLst>
        <p:guide orient="horz" pos="3236"/>
        <p:guide orient="horz" pos="485"/>
        <p:guide orient="horz" pos="2177"/>
        <p:guide orient="horz" pos="2849"/>
        <p:guide pos="57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presProps" Target="presProps.xml"  /><Relationship Id="rId37" Type="http://schemas.openxmlformats.org/officeDocument/2006/relationships/viewProps" Target="viewProps.xml"  /><Relationship Id="rId38" Type="http://schemas.openxmlformats.org/officeDocument/2006/relationships/theme" Target="theme/theme1.xml"  /><Relationship Id="rId39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Relationship Id="rId6" Type="http://schemas.openxmlformats.org/officeDocument/2006/relationships/image" Target="../media/image88.png"  /><Relationship Id="rId7" Type="http://schemas.openxmlformats.org/officeDocument/2006/relationships/image" Target="../media/image89.png"  /><Relationship Id="rId8" Type="http://schemas.openxmlformats.org/officeDocument/2006/relationships/image" Target="../media/image9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9.png"  /><Relationship Id="rId11" Type="http://schemas.openxmlformats.org/officeDocument/2006/relationships/image" Target="../media/image100.png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Relationship Id="rId9" Type="http://schemas.openxmlformats.org/officeDocument/2006/relationships/image" Target="../media/image9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Relationship Id="rId5" Type="http://schemas.openxmlformats.org/officeDocument/2006/relationships/image" Target="../media/image104.png"  /><Relationship Id="rId6" Type="http://schemas.openxmlformats.org/officeDocument/2006/relationships/image" Target="../media/image105.png"  /><Relationship Id="rId7" Type="http://schemas.openxmlformats.org/officeDocument/2006/relationships/image" Target="../media/image106.png"  /><Relationship Id="rId8" Type="http://schemas.openxmlformats.org/officeDocument/2006/relationships/image" Target="../media/image10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Relationship Id="rId5" Type="http://schemas.openxmlformats.org/officeDocument/2006/relationships/image" Target="../media/image111.png"  /><Relationship Id="rId6" Type="http://schemas.openxmlformats.org/officeDocument/2006/relationships/image" Target="../media/image112.png"  /><Relationship Id="rId7" Type="http://schemas.openxmlformats.org/officeDocument/2006/relationships/image" Target="../media/image113.png"  /><Relationship Id="rId8" Type="http://schemas.openxmlformats.org/officeDocument/2006/relationships/image" Target="../media/image1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Relationship Id="rId8" Type="http://schemas.openxmlformats.org/officeDocument/2006/relationships/image" Target="../media/image1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Relationship Id="rId6" Type="http://schemas.openxmlformats.org/officeDocument/2006/relationships/image" Target="../media/image126.png"  /><Relationship Id="rId7" Type="http://schemas.openxmlformats.org/officeDocument/2006/relationships/image" Target="../media/image127.png"  /><Relationship Id="rId8" Type="http://schemas.openxmlformats.org/officeDocument/2006/relationships/image" Target="../media/image1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6.png"  /><Relationship Id="rId3" Type="http://schemas.openxmlformats.org/officeDocument/2006/relationships/image" Target="../media/image137.png"  /><Relationship Id="rId4" Type="http://schemas.openxmlformats.org/officeDocument/2006/relationships/image" Target="../media/image138.png"  /><Relationship Id="rId5" Type="http://schemas.openxmlformats.org/officeDocument/2006/relationships/image" Target="../media/image139.png"  /><Relationship Id="rId6" Type="http://schemas.openxmlformats.org/officeDocument/2006/relationships/image" Target="../media/image140.png"  /><Relationship Id="rId7" Type="http://schemas.openxmlformats.org/officeDocument/2006/relationships/image" Target="../media/image14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2.png"  /><Relationship Id="rId3" Type="http://schemas.openxmlformats.org/officeDocument/2006/relationships/image" Target="../media/image143.png"  /><Relationship Id="rId4" Type="http://schemas.openxmlformats.org/officeDocument/2006/relationships/image" Target="../media/image144.png"  /><Relationship Id="rId5" Type="http://schemas.openxmlformats.org/officeDocument/2006/relationships/image" Target="../media/image145.png"  /><Relationship Id="rId6" Type="http://schemas.openxmlformats.org/officeDocument/2006/relationships/image" Target="../media/image146.png"  /><Relationship Id="rId7" Type="http://schemas.openxmlformats.org/officeDocument/2006/relationships/image" Target="../media/image147.png"  /><Relationship Id="rId8" Type="http://schemas.openxmlformats.org/officeDocument/2006/relationships/image" Target="../media/image14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9.png"  /><Relationship Id="rId3" Type="http://schemas.openxmlformats.org/officeDocument/2006/relationships/image" Target="../media/image150.png"  /><Relationship Id="rId4" Type="http://schemas.openxmlformats.org/officeDocument/2006/relationships/image" Target="../media/image151.png"  /><Relationship Id="rId5" Type="http://schemas.openxmlformats.org/officeDocument/2006/relationships/image" Target="../media/image152.png"  /><Relationship Id="rId6" Type="http://schemas.openxmlformats.org/officeDocument/2006/relationships/image" Target="../media/image153.png"  /><Relationship Id="rId7" Type="http://schemas.openxmlformats.org/officeDocument/2006/relationships/image" Target="../media/image154.png"  /><Relationship Id="rId8" Type="http://schemas.openxmlformats.org/officeDocument/2006/relationships/image" Target="../media/image15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6.png"  /><Relationship Id="rId3" Type="http://schemas.openxmlformats.org/officeDocument/2006/relationships/image" Target="../media/image157.png"  /><Relationship Id="rId4" Type="http://schemas.openxmlformats.org/officeDocument/2006/relationships/image" Target="../media/image158.png"  /><Relationship Id="rId5" Type="http://schemas.openxmlformats.org/officeDocument/2006/relationships/image" Target="../media/image159.png"  /><Relationship Id="rId6" Type="http://schemas.openxmlformats.org/officeDocument/2006/relationships/image" Target="../media/image160.png"  /><Relationship Id="rId7" Type="http://schemas.openxmlformats.org/officeDocument/2006/relationships/image" Target="../media/image161.png"  /><Relationship Id="rId8" Type="http://schemas.openxmlformats.org/officeDocument/2006/relationships/image" Target="../media/image16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0.png"  /><Relationship Id="rId11" Type="http://schemas.openxmlformats.org/officeDocument/2006/relationships/image" Target="../media/image171.png"  /><Relationship Id="rId2" Type="http://schemas.openxmlformats.org/officeDocument/2006/relationships/image" Target="../media/image136.png"  /><Relationship Id="rId3" Type="http://schemas.openxmlformats.org/officeDocument/2006/relationships/image" Target="../media/image163.png"  /><Relationship Id="rId4" Type="http://schemas.openxmlformats.org/officeDocument/2006/relationships/image" Target="../media/image164.png"  /><Relationship Id="rId5" Type="http://schemas.openxmlformats.org/officeDocument/2006/relationships/image" Target="../media/image165.png"  /><Relationship Id="rId6" Type="http://schemas.openxmlformats.org/officeDocument/2006/relationships/image" Target="../media/image166.png"  /><Relationship Id="rId7" Type="http://schemas.openxmlformats.org/officeDocument/2006/relationships/image" Target="../media/image167.png"  /><Relationship Id="rId8" Type="http://schemas.openxmlformats.org/officeDocument/2006/relationships/image" Target="../media/image168.png"  /><Relationship Id="rId9" Type="http://schemas.openxmlformats.org/officeDocument/2006/relationships/image" Target="../media/image16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0.png"  /><Relationship Id="rId11" Type="http://schemas.openxmlformats.org/officeDocument/2006/relationships/image" Target="../media/image181.png"  /><Relationship Id="rId12" Type="http://schemas.openxmlformats.org/officeDocument/2006/relationships/image" Target="../media/image182.png"  /><Relationship Id="rId2" Type="http://schemas.openxmlformats.org/officeDocument/2006/relationships/image" Target="../media/image172.png"  /><Relationship Id="rId3" Type="http://schemas.openxmlformats.org/officeDocument/2006/relationships/image" Target="../media/image173.png"  /><Relationship Id="rId4" Type="http://schemas.openxmlformats.org/officeDocument/2006/relationships/image" Target="../media/image174.png"  /><Relationship Id="rId5" Type="http://schemas.openxmlformats.org/officeDocument/2006/relationships/image" Target="../media/image175.png"  /><Relationship Id="rId6" Type="http://schemas.openxmlformats.org/officeDocument/2006/relationships/image" Target="../media/image176.png"  /><Relationship Id="rId7" Type="http://schemas.openxmlformats.org/officeDocument/2006/relationships/image" Target="../media/image177.png"  /><Relationship Id="rId8" Type="http://schemas.openxmlformats.org/officeDocument/2006/relationships/image" Target="../media/image178.png"  /><Relationship Id="rId9" Type="http://schemas.openxmlformats.org/officeDocument/2006/relationships/image" Target="../media/image17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3.png"  /><Relationship Id="rId3" Type="http://schemas.openxmlformats.org/officeDocument/2006/relationships/image" Target="../media/image184.png"  /><Relationship Id="rId4" Type="http://schemas.openxmlformats.org/officeDocument/2006/relationships/image" Target="../media/image185.png"  /><Relationship Id="rId5" Type="http://schemas.openxmlformats.org/officeDocument/2006/relationships/image" Target="../media/image186.png"  /><Relationship Id="rId6" Type="http://schemas.openxmlformats.org/officeDocument/2006/relationships/image" Target="../media/image187.png"  /><Relationship Id="rId7" Type="http://schemas.openxmlformats.org/officeDocument/2006/relationships/image" Target="../media/image18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9.png"  /><Relationship Id="rId3" Type="http://schemas.openxmlformats.org/officeDocument/2006/relationships/image" Target="../media/image190.png"  /><Relationship Id="rId4" Type="http://schemas.openxmlformats.org/officeDocument/2006/relationships/image" Target="../media/image191.png"  /><Relationship Id="rId5" Type="http://schemas.openxmlformats.org/officeDocument/2006/relationships/image" Target="../media/image192.png"  /><Relationship Id="rId6" Type="http://schemas.openxmlformats.org/officeDocument/2006/relationships/image" Target="../media/image193.png"  /><Relationship Id="rId7" Type="http://schemas.openxmlformats.org/officeDocument/2006/relationships/image" Target="../media/image19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3.png"  /><Relationship Id="rId11" Type="http://schemas.openxmlformats.org/officeDocument/2006/relationships/image" Target="../media/image204.png"  /><Relationship Id="rId12" Type="http://schemas.openxmlformats.org/officeDocument/2006/relationships/image" Target="../media/image205.png"  /><Relationship Id="rId2" Type="http://schemas.openxmlformats.org/officeDocument/2006/relationships/image" Target="../media/image195.png"  /><Relationship Id="rId3" Type="http://schemas.openxmlformats.org/officeDocument/2006/relationships/image" Target="../media/image196.png"  /><Relationship Id="rId4" Type="http://schemas.openxmlformats.org/officeDocument/2006/relationships/image" Target="../media/image197.png"  /><Relationship Id="rId5" Type="http://schemas.openxmlformats.org/officeDocument/2006/relationships/image" Target="../media/image198.png"  /><Relationship Id="rId6" Type="http://schemas.openxmlformats.org/officeDocument/2006/relationships/image" Target="../media/image199.png"  /><Relationship Id="rId7" Type="http://schemas.openxmlformats.org/officeDocument/2006/relationships/image" Target="../media/image200.png"  /><Relationship Id="rId8" Type="http://schemas.openxmlformats.org/officeDocument/2006/relationships/image" Target="../media/image201.png"  /><Relationship Id="rId9" Type="http://schemas.openxmlformats.org/officeDocument/2006/relationships/image" Target="../media/image20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206.png"  /><Relationship Id="rId4" Type="http://schemas.openxmlformats.org/officeDocument/2006/relationships/image" Target="../media/image207.png"  /><Relationship Id="rId5" Type="http://schemas.openxmlformats.org/officeDocument/2006/relationships/image" Target="../media/image20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9.png"  /><Relationship Id="rId3" Type="http://schemas.openxmlformats.org/officeDocument/2006/relationships/image" Target="../media/image210.png"  /><Relationship Id="rId4" Type="http://schemas.openxmlformats.org/officeDocument/2006/relationships/image" Target="../media/image211.png"  /><Relationship Id="rId5" Type="http://schemas.openxmlformats.org/officeDocument/2006/relationships/image" Target="../media/image21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9.png"  /><Relationship Id="rId3" Type="http://schemas.openxmlformats.org/officeDocument/2006/relationships/image" Target="../media/image213.png"  /><Relationship Id="rId4" Type="http://schemas.openxmlformats.org/officeDocument/2006/relationships/image" Target="../media/image214.png"  /><Relationship Id="rId5" Type="http://schemas.openxmlformats.org/officeDocument/2006/relationships/image" Target="../media/image21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6.png"  /><Relationship Id="rId3" Type="http://schemas.openxmlformats.org/officeDocument/2006/relationships/image" Target="../media/image217.png"  /><Relationship Id="rId4" Type="http://schemas.openxmlformats.org/officeDocument/2006/relationships/image" Target="../media/image218.png"  /><Relationship Id="rId5" Type="http://schemas.openxmlformats.org/officeDocument/2006/relationships/image" Target="../media/image219.png"  /><Relationship Id="rId6" Type="http://schemas.openxmlformats.org/officeDocument/2006/relationships/image" Target="../media/image220.png"  /><Relationship Id="rId7" Type="http://schemas.openxmlformats.org/officeDocument/2006/relationships/image" Target="../media/image221.png"  /><Relationship Id="rId8" Type="http://schemas.openxmlformats.org/officeDocument/2006/relationships/image" Target="../media/image22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1.png"  /><Relationship Id="rId11" Type="http://schemas.openxmlformats.org/officeDocument/2006/relationships/image" Target="../media/image232.png"  /><Relationship Id="rId2" Type="http://schemas.openxmlformats.org/officeDocument/2006/relationships/image" Target="../media/image223.png"  /><Relationship Id="rId3" Type="http://schemas.openxmlformats.org/officeDocument/2006/relationships/image" Target="../media/image224.png"  /><Relationship Id="rId4" Type="http://schemas.openxmlformats.org/officeDocument/2006/relationships/image" Target="../media/image225.png"  /><Relationship Id="rId5" Type="http://schemas.openxmlformats.org/officeDocument/2006/relationships/image" Target="../media/image226.png"  /><Relationship Id="rId6" Type="http://schemas.openxmlformats.org/officeDocument/2006/relationships/image" Target="../media/image227.png"  /><Relationship Id="rId7" Type="http://schemas.openxmlformats.org/officeDocument/2006/relationships/image" Target="../media/image228.png"  /><Relationship Id="rId8" Type="http://schemas.openxmlformats.org/officeDocument/2006/relationships/image" Target="../media/image229.png"  /><Relationship Id="rId9" Type="http://schemas.openxmlformats.org/officeDocument/2006/relationships/image" Target="../media/image23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3.png"  /><Relationship Id="rId3" Type="http://schemas.openxmlformats.org/officeDocument/2006/relationships/image" Target="../media/image234.png"  /><Relationship Id="rId4" Type="http://schemas.openxmlformats.org/officeDocument/2006/relationships/image" Target="../media/image235.png"  /><Relationship Id="rId5" Type="http://schemas.openxmlformats.org/officeDocument/2006/relationships/image" Target="../media/image236.png"  /><Relationship Id="rId6" Type="http://schemas.openxmlformats.org/officeDocument/2006/relationships/image" Target="../media/image237.png"  /><Relationship Id="rId7" Type="http://schemas.openxmlformats.org/officeDocument/2006/relationships/image" Target="../media/image238.png"  /><Relationship Id="rId8" Type="http://schemas.openxmlformats.org/officeDocument/2006/relationships/image" Target="../media/image23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8.png"  /><Relationship Id="rId11" Type="http://schemas.openxmlformats.org/officeDocument/2006/relationships/image" Target="../media/image249.png"  /><Relationship Id="rId12" Type="http://schemas.openxmlformats.org/officeDocument/2006/relationships/image" Target="../media/image250.png"  /><Relationship Id="rId13" Type="http://schemas.openxmlformats.org/officeDocument/2006/relationships/image" Target="../media/image251.png"  /><Relationship Id="rId2" Type="http://schemas.openxmlformats.org/officeDocument/2006/relationships/image" Target="../media/image240.png"  /><Relationship Id="rId3" Type="http://schemas.openxmlformats.org/officeDocument/2006/relationships/image" Target="../media/image241.png"  /><Relationship Id="rId4" Type="http://schemas.openxmlformats.org/officeDocument/2006/relationships/image" Target="../media/image242.png"  /><Relationship Id="rId5" Type="http://schemas.openxmlformats.org/officeDocument/2006/relationships/image" Target="../media/image243.png"  /><Relationship Id="rId6" Type="http://schemas.openxmlformats.org/officeDocument/2006/relationships/image" Target="../media/image244.png"  /><Relationship Id="rId7" Type="http://schemas.openxmlformats.org/officeDocument/2006/relationships/image" Target="../media/image245.png"  /><Relationship Id="rId8" Type="http://schemas.openxmlformats.org/officeDocument/2006/relationships/image" Target="../media/image246.png"  /><Relationship Id="rId9" Type="http://schemas.openxmlformats.org/officeDocument/2006/relationships/image" Target="../media/image24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0.png"  /><Relationship Id="rId11" Type="http://schemas.openxmlformats.org/officeDocument/2006/relationships/image" Target="../media/image261.png"  /><Relationship Id="rId2" Type="http://schemas.openxmlformats.org/officeDocument/2006/relationships/image" Target="../media/image252.png"  /><Relationship Id="rId3" Type="http://schemas.openxmlformats.org/officeDocument/2006/relationships/image" Target="../media/image253.png"  /><Relationship Id="rId4" Type="http://schemas.openxmlformats.org/officeDocument/2006/relationships/image" Target="../media/image254.png"  /><Relationship Id="rId5" Type="http://schemas.openxmlformats.org/officeDocument/2006/relationships/image" Target="../media/image255.png"  /><Relationship Id="rId6" Type="http://schemas.openxmlformats.org/officeDocument/2006/relationships/image" Target="../media/image256.png"  /><Relationship Id="rId7" Type="http://schemas.openxmlformats.org/officeDocument/2006/relationships/image" Target="../media/image257.png"  /><Relationship Id="rId8" Type="http://schemas.openxmlformats.org/officeDocument/2006/relationships/image" Target="../media/image258.png"  /><Relationship Id="rId9" Type="http://schemas.openxmlformats.org/officeDocument/2006/relationships/image" Target="../media/image25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8.png"  /><Relationship Id="rId13" Type="http://schemas.openxmlformats.org/officeDocument/2006/relationships/image" Target="../media/image39.png"  /><Relationship Id="rId14" Type="http://schemas.openxmlformats.org/officeDocument/2006/relationships/image" Target="../media/image40.png"  /><Relationship Id="rId15" Type="http://schemas.openxmlformats.org/officeDocument/2006/relationships/image" Target="../media/image41.png"  /><Relationship Id="rId16" Type="http://schemas.openxmlformats.org/officeDocument/2006/relationships/image" Target="../media/image42.png"  /><Relationship Id="rId17" Type="http://schemas.openxmlformats.org/officeDocument/2006/relationships/image" Target="../media/image43.png"  /><Relationship Id="rId18" Type="http://schemas.openxmlformats.org/officeDocument/2006/relationships/image" Target="../media/image44.png"  /><Relationship Id="rId19" Type="http://schemas.openxmlformats.org/officeDocument/2006/relationships/image" Target="../media/image45.png"  /><Relationship Id="rId2" Type="http://schemas.openxmlformats.org/officeDocument/2006/relationships/image" Target="../media/image28.png"  /><Relationship Id="rId20" Type="http://schemas.openxmlformats.org/officeDocument/2006/relationships/image" Target="../media/image46.png"  /><Relationship Id="rId21" Type="http://schemas.openxmlformats.org/officeDocument/2006/relationships/image" Target="../media/image47.png"  /><Relationship Id="rId22" Type="http://schemas.openxmlformats.org/officeDocument/2006/relationships/image" Target="../media/image4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0.png"  /><Relationship Id="rId11" Type="http://schemas.openxmlformats.org/officeDocument/2006/relationships/image" Target="../media/image71.png"  /><Relationship Id="rId12" Type="http://schemas.openxmlformats.org/officeDocument/2006/relationships/image" Target="../media/image72.png"  /><Relationship Id="rId13" Type="http://schemas.openxmlformats.org/officeDocument/2006/relationships/image" Target="../media/image73.png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6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517" y="1465670"/>
            <a:ext cx="17133333" cy="40571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4308" y="4952384"/>
            <a:ext cx="6819048" cy="26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4400" y="4820779"/>
            <a:ext cx="4554191" cy="4764200"/>
            <a:chOff x="664400" y="4820779"/>
            <a:chExt cx="4554191" cy="4764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400" y="48207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4782" y="543728"/>
            <a:ext cx="6409524" cy="13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3620" y="8429897"/>
            <a:ext cx="11971429" cy="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50369" y="1700928"/>
            <a:ext cx="12584976" cy="6607113"/>
            <a:chOff x="2850369" y="1700928"/>
            <a:chExt cx="12584976" cy="66071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0369" y="1700928"/>
              <a:ext cx="12584976" cy="66071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35345" y="2824223"/>
            <a:ext cx="2400785" cy="3115802"/>
            <a:chOff x="15435345" y="2824223"/>
            <a:chExt cx="2400785" cy="31158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35345" y="2824223"/>
              <a:ext cx="2400785" cy="3115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4782" y="543728"/>
            <a:ext cx="6638095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3971" y="6105238"/>
            <a:ext cx="4828571" cy="6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9105" y="3351974"/>
            <a:ext cx="7137539" cy="2810406"/>
            <a:chOff x="1319105" y="3351974"/>
            <a:chExt cx="7137539" cy="28104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105" y="3351974"/>
              <a:ext cx="7137539" cy="2810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21859" y="2189621"/>
            <a:ext cx="6570208" cy="5135111"/>
            <a:chOff x="9321859" y="2189621"/>
            <a:chExt cx="6570208" cy="5135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1859" y="2189621"/>
              <a:ext cx="6570208" cy="51351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33059" y="7735754"/>
            <a:ext cx="5380952" cy="7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0160" y="646197"/>
            <a:ext cx="1961905" cy="1448422"/>
            <a:chOff x="790160" y="646197"/>
            <a:chExt cx="1961905" cy="14484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60000">
              <a:off x="790160" y="646197"/>
              <a:ext cx="1961905" cy="1448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9080" y="571267"/>
            <a:ext cx="7495238" cy="13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1976" y="6335124"/>
            <a:ext cx="4771429" cy="704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0830" y="7086297"/>
            <a:ext cx="5885714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9340" y="2189621"/>
            <a:ext cx="7136636" cy="4230183"/>
            <a:chOff x="1399340" y="2189621"/>
            <a:chExt cx="7136636" cy="4230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9340" y="2189621"/>
              <a:ext cx="7136636" cy="42301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85030" y="4042925"/>
            <a:ext cx="2544847" cy="1830169"/>
            <a:chOff x="3985030" y="4042925"/>
            <a:chExt cx="2544847" cy="1830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">
              <a:off x="3985030" y="4042925"/>
              <a:ext cx="2544847" cy="1830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3208" y="5947362"/>
            <a:ext cx="2490134" cy="613955"/>
            <a:chOff x="463208" y="5947362"/>
            <a:chExt cx="2490134" cy="6139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520000">
              <a:off x="463208" y="5947362"/>
              <a:ext cx="2490134" cy="61395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3885" y="7577545"/>
            <a:ext cx="1904762" cy="10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96350" y="2189621"/>
            <a:ext cx="7516766" cy="4547643"/>
            <a:chOff x="8496350" y="2189621"/>
            <a:chExt cx="7516766" cy="45476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96350" y="2189621"/>
              <a:ext cx="7516766" cy="4547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71495" y="797191"/>
            <a:ext cx="2334555" cy="2784860"/>
            <a:chOff x="15371495" y="797191"/>
            <a:chExt cx="2334555" cy="27848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71495" y="797191"/>
              <a:ext cx="2334555" cy="27848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9077" y="571267"/>
            <a:ext cx="6352381" cy="13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9859" y="6597506"/>
            <a:ext cx="5133333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5811" y="6983049"/>
            <a:ext cx="5742857" cy="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5739" y="2189621"/>
            <a:ext cx="7916037" cy="4106444"/>
            <a:chOff x="875739" y="2189621"/>
            <a:chExt cx="7916037" cy="41064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739" y="2189621"/>
              <a:ext cx="7916037" cy="4106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39625" y="2189621"/>
            <a:ext cx="7980151" cy="4169629"/>
            <a:chOff x="9039625" y="2189621"/>
            <a:chExt cx="7980151" cy="41696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9625" y="2189621"/>
              <a:ext cx="7980151" cy="41696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00936" y="6830846"/>
            <a:ext cx="2180117" cy="2829414"/>
            <a:chOff x="15600936" y="6830846"/>
            <a:chExt cx="2180117" cy="28294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00936" y="6830846"/>
              <a:ext cx="2180117" cy="2829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9077" y="571267"/>
            <a:ext cx="6352381" cy="13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678" y="7728887"/>
            <a:ext cx="6276190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88371" y="7728887"/>
            <a:ext cx="7266667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8166" y="1823846"/>
            <a:ext cx="7014838" cy="5506648"/>
            <a:chOff x="1118166" y="1823846"/>
            <a:chExt cx="7014838" cy="55066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166" y="1823846"/>
              <a:ext cx="7014838" cy="5506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8072" y="2072485"/>
            <a:ext cx="8628897" cy="4562529"/>
            <a:chOff x="8578072" y="2072485"/>
            <a:chExt cx="8628897" cy="45625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8072" y="2072485"/>
              <a:ext cx="8628897" cy="4562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6281" y="632427"/>
            <a:ext cx="1961905" cy="1448422"/>
            <a:chOff x="666281" y="632427"/>
            <a:chExt cx="1961905" cy="14484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60000">
              <a:off x="666281" y="632427"/>
              <a:ext cx="1961905" cy="1448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9077" y="571267"/>
            <a:ext cx="6352381" cy="13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678" y="7728887"/>
            <a:ext cx="5866667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88373" y="7728887"/>
            <a:ext cx="7161905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735" y="2072485"/>
            <a:ext cx="7642213" cy="4824147"/>
            <a:chOff x="737735" y="2072485"/>
            <a:chExt cx="7642213" cy="4824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735" y="2072485"/>
              <a:ext cx="7642213" cy="48241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072485"/>
            <a:ext cx="7928542" cy="4866143"/>
            <a:chOff x="9142857" y="2072485"/>
            <a:chExt cx="7928542" cy="4866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072485"/>
              <a:ext cx="7928542" cy="4866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55963" y="677475"/>
            <a:ext cx="1870060" cy="2230769"/>
            <a:chOff x="15755963" y="677475"/>
            <a:chExt cx="1870060" cy="22307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55963" y="677475"/>
              <a:ext cx="1870060" cy="2230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9080" y="640114"/>
            <a:ext cx="6504762" cy="12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4139" y="7693317"/>
            <a:ext cx="4780952" cy="6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5716" y="8322916"/>
            <a:ext cx="7390476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8741" y="2072485"/>
            <a:ext cx="8272269" cy="4601410"/>
            <a:chOff x="738741" y="2072485"/>
            <a:chExt cx="8272269" cy="4601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741" y="2072485"/>
              <a:ext cx="8272269" cy="46014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5514" y="2072485"/>
            <a:ext cx="8047942" cy="6307574"/>
            <a:chOff x="9245514" y="2072485"/>
            <a:chExt cx="8047942" cy="63075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5514" y="2072485"/>
              <a:ext cx="8047942" cy="6307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820" y="701274"/>
            <a:ext cx="1961905" cy="1448422"/>
            <a:chOff x="693820" y="701274"/>
            <a:chExt cx="1961905" cy="14484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60000">
              <a:off x="693820" y="701274"/>
              <a:ext cx="1961905" cy="1448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9077" y="571267"/>
            <a:ext cx="7104762" cy="12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3773" y="7238925"/>
            <a:ext cx="6304762" cy="1561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7430" y="7430544"/>
            <a:ext cx="7085714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0041" y="2111143"/>
            <a:ext cx="8475267" cy="4938771"/>
            <a:chOff x="600041" y="2111143"/>
            <a:chExt cx="8475267" cy="4938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041" y="2111143"/>
              <a:ext cx="8475267" cy="49387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4398" y="2892764"/>
            <a:ext cx="8109380" cy="3375530"/>
            <a:chOff x="9444398" y="2892764"/>
            <a:chExt cx="8109380" cy="33755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4398" y="2892764"/>
              <a:ext cx="8109380" cy="33755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6921" y="500250"/>
            <a:ext cx="1734578" cy="2069155"/>
            <a:chOff x="2436921" y="500250"/>
            <a:chExt cx="1734578" cy="20691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6921" y="500250"/>
              <a:ext cx="1734578" cy="2069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137" y="598806"/>
            <a:ext cx="10961905" cy="12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7830" y="8060154"/>
            <a:ext cx="5447619" cy="11333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85716" y="8322916"/>
            <a:ext cx="8076190" cy="1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799830" y="1740513"/>
            <a:ext cx="7517204" cy="6286262"/>
            <a:chOff x="799830" y="1740513"/>
            <a:chExt cx="7517204" cy="62862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9830" y="1740513"/>
              <a:ext cx="7517204" cy="6286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142857" y="1740513"/>
            <a:ext cx="8339969" cy="5222539"/>
            <a:chOff x="9142857" y="1740513"/>
            <a:chExt cx="8339969" cy="52225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42857" y="1740513"/>
              <a:ext cx="8339969" cy="5222539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4137" y="394042"/>
            <a:ext cx="10533333" cy="13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086" y="8309146"/>
            <a:ext cx="5876190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059" y="1740513"/>
            <a:ext cx="7075860" cy="6355528"/>
            <a:chOff x="757059" y="1740513"/>
            <a:chExt cx="7075860" cy="63555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059" y="1740513"/>
              <a:ext cx="7075860" cy="63555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21170" y="3073805"/>
            <a:ext cx="9251272" cy="3688945"/>
            <a:chOff x="8121170" y="3073805"/>
            <a:chExt cx="9251272" cy="36889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1170" y="3073805"/>
              <a:ext cx="9251272" cy="368894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2859" y="8267839"/>
            <a:ext cx="5495238" cy="11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91062" y="746017"/>
            <a:ext cx="1793605" cy="2327788"/>
            <a:chOff x="15891062" y="746017"/>
            <a:chExt cx="1793605" cy="2327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91062" y="746017"/>
              <a:ext cx="1793605" cy="2327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106864" y="2306434"/>
            <a:ext cx="5590337" cy="5237366"/>
            <a:chOff x="10487863" y="2763634"/>
            <a:chExt cx="3678613" cy="3625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487863" y="2763634"/>
              <a:ext cx="3678613" cy="36256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036664" y="7521210"/>
            <a:ext cx="3411388" cy="1908684"/>
            <a:chOff x="4071702" y="6625122"/>
            <a:chExt cx="3411388" cy="19086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071702" y="7600473"/>
              <a:ext cx="3285714" cy="93333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587852" y="6625122"/>
              <a:ext cx="2895238" cy="1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904692" y="7540119"/>
            <a:ext cx="3420909" cy="1908681"/>
            <a:chOff x="10409727" y="6460265"/>
            <a:chExt cx="3420909" cy="19086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409727" y="7435613"/>
              <a:ext cx="3342857" cy="93333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925874" y="6460265"/>
              <a:ext cx="2904762" cy="13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161260" y="5939273"/>
            <a:ext cx="1763511" cy="1274960"/>
            <a:chOff x="10161260" y="5939273"/>
            <a:chExt cx="1763511" cy="12749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960000">
              <a:off x="10161260" y="5939273"/>
              <a:ext cx="1763511" cy="12749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4073076" y="4847949"/>
            <a:ext cx="3707977" cy="4812311"/>
            <a:chOff x="14073076" y="4847949"/>
            <a:chExt cx="3707977" cy="48123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073076" y="4847949"/>
              <a:ext cx="3707977" cy="4812311"/>
            </a:xfrm>
            <a:prstGeom prst="rect">
              <a:avLst/>
            </a:prstGeom>
          </p:spPr>
        </p:pic>
      </p:grpSp>
      <p:pic>
        <p:nvPicPr>
          <p:cNvPr id="1010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429000" y="2197099"/>
            <a:ext cx="5334000" cy="52468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721059" y="6015281"/>
            <a:ext cx="1961905" cy="1448422"/>
            <a:chOff x="3721059" y="6015281"/>
            <a:chExt cx="1961905" cy="14484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960000">
              <a:off x="3721059" y="6015281"/>
              <a:ext cx="1961905" cy="1448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422045" y="403864"/>
            <a:ext cx="3998494" cy="4182878"/>
            <a:chOff x="422045" y="403864"/>
            <a:chExt cx="3998494" cy="41828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22045" y="403864"/>
              <a:ext cx="3998494" cy="41828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306333" y="581267"/>
            <a:ext cx="8266667" cy="193333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4135" y="394041"/>
            <a:ext cx="7723810" cy="12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90958" y="7901804"/>
            <a:ext cx="6009524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06474" y="3119864"/>
            <a:ext cx="8916773" cy="4045986"/>
            <a:chOff x="8606474" y="3119864"/>
            <a:chExt cx="8916773" cy="40459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6474" y="3119864"/>
              <a:ext cx="8916773" cy="4045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2294" y="1965093"/>
            <a:ext cx="6535247" cy="6355528"/>
            <a:chOff x="1052294" y="1965093"/>
            <a:chExt cx="6535247" cy="63555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294" y="1965093"/>
              <a:ext cx="6535247" cy="63555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153" y="8391762"/>
            <a:ext cx="7266667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99723" y="839076"/>
            <a:ext cx="1961905" cy="1448422"/>
            <a:chOff x="15399723" y="839076"/>
            <a:chExt cx="1961905" cy="14484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60000">
              <a:off x="15399723" y="839076"/>
              <a:ext cx="1961905" cy="1448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137" y="549424"/>
            <a:ext cx="9190476" cy="12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66266" y="8620098"/>
            <a:ext cx="5609524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0423408" y="1718670"/>
            <a:ext cx="6102000" cy="6171429"/>
            <a:chOff x="10423408" y="1718670"/>
            <a:chExt cx="6102000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423408" y="1718670"/>
              <a:ext cx="6102000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87707" y="8357333"/>
            <a:ext cx="6790476" cy="7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5511479" y="3543055"/>
            <a:ext cx="2324651" cy="2800049"/>
            <a:chOff x="15511479" y="3543055"/>
            <a:chExt cx="2324651" cy="28000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511479" y="3543055"/>
              <a:ext cx="2324651" cy="2800049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76276" y="3124200"/>
            <a:ext cx="9763123" cy="35941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135" y="549424"/>
            <a:ext cx="8609524" cy="1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0616179" y="1484591"/>
            <a:ext cx="6171429" cy="2430000"/>
            <a:chOff x="10616179" y="1484591"/>
            <a:chExt cx="6171429" cy="243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616179" y="1484591"/>
              <a:ext cx="6171429" cy="243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588640" y="3916922"/>
            <a:ext cx="6171429" cy="4595087"/>
            <a:chOff x="10588640" y="3916922"/>
            <a:chExt cx="6171429" cy="45950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588640" y="3916922"/>
              <a:ext cx="6171429" cy="459508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45592" y="8620100"/>
            <a:ext cx="6790476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519536" y="1484591"/>
            <a:ext cx="6618157" cy="6779162"/>
            <a:chOff x="1519536" y="1484591"/>
            <a:chExt cx="6618157" cy="6779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19536" y="1484591"/>
              <a:ext cx="6618157" cy="67791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52240" y="8620100"/>
            <a:ext cx="6971429" cy="1133333"/>
          </a:xfrm>
          <a:prstGeom prst="rect">
            <a:avLst/>
          </a:prstGeom>
        </p:spPr>
      </p:pic>
      <p:grpSp>
        <p:nvGrpSpPr>
          <p:cNvPr id="1005" name="그룹 1002"/>
          <p:cNvGrpSpPr/>
          <p:nvPr/>
        </p:nvGrpSpPr>
        <p:grpSpPr>
          <a:xfrm rot="0">
            <a:off x="14325603" y="571500"/>
            <a:ext cx="3421990" cy="2667000"/>
            <a:chOff x="14635124" y="7037217"/>
            <a:chExt cx="3650592" cy="2941018"/>
          </a:xfrm>
        </p:grpSpPr>
        <p:grpSp>
          <p:nvGrpSpPr>
            <p:cNvPr id="1006" name="그룹 1003"/>
            <p:cNvGrpSpPr/>
            <p:nvPr/>
          </p:nvGrpSpPr>
          <p:grpSpPr>
            <a:xfrm rot="0">
              <a:off x="15276660" y="7037217"/>
              <a:ext cx="3009057" cy="2941018"/>
              <a:chOff x="15276657" y="7037217"/>
              <a:chExt cx="3009057" cy="2941018"/>
            </a:xfrm>
          </p:grpSpPr>
          <p:pic>
            <p:nvPicPr>
              <p:cNvPr id="1007" name="Object 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5276657" y="7037217"/>
                <a:ext cx="3009057" cy="2941018"/>
              </a:xfrm>
              <a:prstGeom prst="rect">
                <a:avLst/>
              </a:prstGeom>
            </p:spPr>
          </p:pic>
        </p:grpSp>
        <p:grpSp>
          <p:nvGrpSpPr>
            <p:cNvPr id="1008" name="그룹 1004"/>
            <p:cNvGrpSpPr/>
            <p:nvPr/>
          </p:nvGrpSpPr>
          <p:grpSpPr>
            <a:xfrm rot="0">
              <a:off x="14635124" y="8706796"/>
              <a:ext cx="1069535" cy="1020280"/>
              <a:chOff x="14635122" y="8706796"/>
              <a:chExt cx="1069535" cy="1020280"/>
            </a:xfrm>
          </p:grpSpPr>
          <p:grpSp>
            <p:nvGrpSpPr>
              <p:cNvPr id="1009" name="그룹 1005"/>
              <p:cNvGrpSpPr/>
              <p:nvPr/>
            </p:nvGrpSpPr>
            <p:grpSpPr>
              <a:xfrm rot="0">
                <a:off x="14866896" y="8706796"/>
                <a:ext cx="39737" cy="867541"/>
                <a:chOff x="14866898" y="8706796"/>
                <a:chExt cx="39737" cy="867541"/>
              </a:xfrm>
            </p:grpSpPr>
            <p:pic>
              <p:nvPicPr>
                <p:cNvPr id="1010" name="Object 12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7920000">
                  <a:off x="14452996" y="9120698"/>
                  <a:ext cx="867541" cy="39737"/>
                </a:xfrm>
                <a:prstGeom prst="rect">
                  <a:avLst/>
                </a:prstGeom>
              </p:spPr>
            </p:pic>
          </p:grpSp>
          <p:pic>
            <p:nvPicPr>
              <p:cNvPr id="1011" name="Object 14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19620000">
                <a:off x="14635122" y="9127076"/>
                <a:ext cx="1057143" cy="600000"/>
              </a:xfrm>
              <a:prstGeom prst="rect">
                <a:avLst/>
              </a:prstGeom>
            </p:spPr>
          </p:pic>
          <p:grpSp>
            <p:nvGrpSpPr>
              <p:cNvPr id="1012" name="그룹 1006"/>
              <p:cNvGrpSpPr/>
              <p:nvPr/>
            </p:nvGrpSpPr>
            <p:grpSpPr>
              <a:xfrm rot="0">
                <a:off x="14837116" y="9679386"/>
                <a:ext cx="867541" cy="39737"/>
                <a:chOff x="14837117" y="9679386"/>
                <a:chExt cx="867541" cy="39737"/>
              </a:xfrm>
            </p:grpSpPr>
            <p:pic>
              <p:nvPicPr>
                <p:cNvPr id="1013" name="Object 16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9600000">
                  <a:off x="14837117" y="9679386"/>
                  <a:ext cx="867541" cy="39737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4135" y="549424"/>
            <a:ext cx="7647619" cy="12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7420" y="8578792"/>
            <a:ext cx="7057143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7866" y="1718670"/>
            <a:ext cx="7268385" cy="6332581"/>
            <a:chOff x="10037866" y="1718670"/>
            <a:chExt cx="7268385" cy="63325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7866" y="1718670"/>
              <a:ext cx="7268385" cy="63325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610" y="2479565"/>
            <a:ext cx="9523488" cy="4976023"/>
            <a:chOff x="679610" y="2479565"/>
            <a:chExt cx="9523488" cy="49760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610" y="2479565"/>
              <a:ext cx="9523488" cy="497602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7205" y="8405529"/>
            <a:ext cx="10085714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49836" y="616334"/>
            <a:ext cx="1698741" cy="2204672"/>
            <a:chOff x="15949836" y="616334"/>
            <a:chExt cx="1698741" cy="22046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9836" y="616334"/>
              <a:ext cx="1698741" cy="22046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13349" y="3525752"/>
            <a:ext cx="3985858" cy="3234209"/>
            <a:chOff x="12813349" y="3525752"/>
            <a:chExt cx="3985858" cy="323420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499378" y="4232050"/>
              <a:ext cx="830834" cy="50417"/>
              <a:chOff x="13499378" y="4232050"/>
              <a:chExt cx="830834" cy="504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8580000">
                <a:off x="13499378" y="4232050"/>
                <a:ext cx="830834" cy="504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520336" y="5852614"/>
              <a:ext cx="830834" cy="50417"/>
              <a:chOff x="13520336" y="5852614"/>
              <a:chExt cx="830834" cy="5041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3140000">
                <a:off x="13520336" y="5852614"/>
                <a:ext cx="830834" cy="5041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8485" y="4376969"/>
              <a:ext cx="1733333" cy="148571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274457" y="3525752"/>
              <a:ext cx="2524749" cy="3234209"/>
              <a:chOff x="14274457" y="3525752"/>
              <a:chExt cx="2524749" cy="323420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74457" y="3525752"/>
                <a:ext cx="2524749" cy="32342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4135" y="673348"/>
            <a:ext cx="7276190" cy="1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25511" y="1903804"/>
            <a:ext cx="13634693" cy="6732130"/>
            <a:chOff x="2325511" y="1903804"/>
            <a:chExt cx="13634693" cy="67321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5511" y="1903804"/>
              <a:ext cx="13634693" cy="67321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8708" y="8771563"/>
            <a:ext cx="7066667" cy="6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38519" y="7043833"/>
            <a:ext cx="2459917" cy="2934402"/>
            <a:chOff x="15238519" y="7043833"/>
            <a:chExt cx="2459917" cy="29344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519" y="7043833"/>
              <a:ext cx="2459917" cy="29344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584" y="6440558"/>
            <a:ext cx="3127461" cy="3271679"/>
            <a:chOff x="449584" y="6440558"/>
            <a:chExt cx="3127461" cy="32716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9584" y="6440558"/>
              <a:ext cx="3127461" cy="3271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135" y="673348"/>
            <a:ext cx="7400000" cy="1266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38708" y="9014662"/>
            <a:ext cx="7476190" cy="695238"/>
          </a:xfrm>
          <a:prstGeom prst="rect">
            <a:avLst/>
          </a:prstGeom>
        </p:spPr>
      </p:pic>
      <p:pic>
        <p:nvPicPr>
          <p:cNvPr id="100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33600" y="1618025"/>
            <a:ext cx="14020800" cy="73735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4936846" y="2396612"/>
            <a:ext cx="2899284" cy="3762768"/>
            <a:chOff x="14936846" y="2396612"/>
            <a:chExt cx="2899284" cy="37627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936846" y="2396612"/>
              <a:ext cx="2899284" cy="3762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-303299" y="6407062"/>
            <a:ext cx="3938410" cy="3383041"/>
            <a:chOff x="-303299" y="6407062"/>
            <a:chExt cx="3938410" cy="33830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303299" y="6407062"/>
              <a:ext cx="3938410" cy="3383041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4137" y="549424"/>
            <a:ext cx="9695238" cy="13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4631" y="1718670"/>
            <a:ext cx="8373731" cy="5447427"/>
            <a:chOff x="714631" y="1718670"/>
            <a:chExt cx="8373731" cy="54474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631" y="1718670"/>
              <a:ext cx="8373731" cy="5447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718670"/>
            <a:ext cx="8505720" cy="5915069"/>
            <a:chOff x="9142857" y="1718670"/>
            <a:chExt cx="8505720" cy="59150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1718670"/>
              <a:ext cx="8505720" cy="5915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13436" y="5357644"/>
            <a:ext cx="3756773" cy="4634406"/>
            <a:chOff x="14313436" y="5357644"/>
            <a:chExt cx="3756773" cy="46344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071322" y="8363649"/>
              <a:ext cx="804761" cy="656322"/>
              <a:chOff x="17071322" y="8363649"/>
              <a:chExt cx="804761" cy="6563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71322" y="8363649"/>
                <a:ext cx="804761" cy="6563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838012" y="6670662"/>
              <a:ext cx="1232198" cy="1004917"/>
              <a:chOff x="16838012" y="6670662"/>
              <a:chExt cx="1232198" cy="10049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838012" y="6670662"/>
                <a:ext cx="1232198" cy="10049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178614" y="5716056"/>
              <a:ext cx="766202" cy="624875"/>
              <a:chOff x="15178614" y="5716056"/>
              <a:chExt cx="766202" cy="62487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78614" y="5716056"/>
                <a:ext cx="766202" cy="62487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313436" y="6397415"/>
              <a:ext cx="951145" cy="775705"/>
              <a:chOff x="14313436" y="6397415"/>
              <a:chExt cx="951145" cy="77570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13436" y="6397415"/>
                <a:ext cx="951145" cy="77570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333561" y="8286224"/>
              <a:ext cx="1149431" cy="937417"/>
              <a:chOff x="14333561" y="8286224"/>
              <a:chExt cx="1149431" cy="93741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33561" y="8286224"/>
                <a:ext cx="1149431" cy="9374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459513" y="6337438"/>
              <a:ext cx="2994598" cy="3654612"/>
              <a:chOff x="14459513" y="6337438"/>
              <a:chExt cx="2994598" cy="365461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9513" y="6337438"/>
                <a:ext cx="2994598" cy="365461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40000">
              <a:off x="16051228" y="5098560"/>
              <a:ext cx="2533333" cy="2190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137" y="549424"/>
            <a:ext cx="9695238" cy="13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1089264" y="3107694"/>
            <a:ext cx="4304884" cy="4263097"/>
            <a:chOff x="11089264" y="3107694"/>
            <a:chExt cx="4304884" cy="42630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089264" y="3107694"/>
              <a:ext cx="4304884" cy="4263097"/>
            </a:xfrm>
            <a:prstGeom prst="rect">
              <a:avLst/>
            </a:prstGeom>
          </p:spPr>
        </p:pic>
      </p:grpSp>
      <p:pic>
        <p:nvPicPr>
          <p:cNvPr id="10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800" y="1866899"/>
            <a:ext cx="7238999" cy="648091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135" y="549424"/>
            <a:ext cx="8438095" cy="1266667"/>
          </a:xfrm>
          <a:prstGeom prst="rect">
            <a:avLst/>
          </a:prstGeom>
        </p:spPr>
      </p:pic>
      <p:pic>
        <p:nvPicPr>
          <p:cNvPr id="10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81300" y="1600200"/>
            <a:ext cx="12725400" cy="8021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4138991" y="6330792"/>
            <a:ext cx="3596051" cy="3409107"/>
            <a:chOff x="14138991" y="6330792"/>
            <a:chExt cx="3596051" cy="34091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138991" y="6330792"/>
              <a:ext cx="3596051" cy="3409107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135" y="549424"/>
            <a:ext cx="8552381" cy="1266667"/>
          </a:xfrm>
          <a:prstGeom prst="rect">
            <a:avLst/>
          </a:prstGeom>
        </p:spPr>
      </p:pic>
      <p:pic>
        <p:nvPicPr>
          <p:cNvPr id="100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74069" y="1524000"/>
            <a:ext cx="14139862" cy="80213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3110721" y="5103910"/>
            <a:ext cx="4560177" cy="4840214"/>
            <a:chOff x="13110721" y="5103910"/>
            <a:chExt cx="4560177" cy="48402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110721" y="5103910"/>
              <a:ext cx="4560177" cy="4840214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5385" y="649322"/>
            <a:ext cx="8704762" cy="2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1830" y="810700"/>
            <a:ext cx="2807153" cy="2728693"/>
            <a:chOff x="1081830" y="810700"/>
            <a:chExt cx="2807153" cy="27286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830" y="810700"/>
              <a:ext cx="2807153" cy="2728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2622" y="2979173"/>
            <a:ext cx="11028703" cy="6534506"/>
            <a:chOff x="4162622" y="2979173"/>
            <a:chExt cx="11028703" cy="65345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2622" y="2979173"/>
              <a:ext cx="11028703" cy="65345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7720" y="6130638"/>
            <a:ext cx="3938410" cy="3383041"/>
            <a:chOff x="13897720" y="6130638"/>
            <a:chExt cx="3938410" cy="33830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7720" y="6130638"/>
              <a:ext cx="3938410" cy="3383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4135" y="549424"/>
            <a:ext cx="8542857" cy="1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4629" y="1649824"/>
            <a:ext cx="7939220" cy="7854373"/>
            <a:chOff x="714629" y="1649824"/>
            <a:chExt cx="7939220" cy="78543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629" y="1649824"/>
              <a:ext cx="7939220" cy="78543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5095" y="1649824"/>
            <a:ext cx="7087053" cy="7854373"/>
            <a:chOff x="9845095" y="1649824"/>
            <a:chExt cx="7087053" cy="78543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5095" y="1649824"/>
              <a:ext cx="7087053" cy="7854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584" y="3151126"/>
            <a:ext cx="2928998" cy="3665127"/>
            <a:chOff x="449584" y="3151126"/>
            <a:chExt cx="2928998" cy="366512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14938" y="3781528"/>
              <a:ext cx="2063644" cy="3034725"/>
              <a:chOff x="1314938" y="3781528"/>
              <a:chExt cx="2063644" cy="303472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4938" y="3781528"/>
                <a:ext cx="2063644" cy="303472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9584" y="4427812"/>
              <a:ext cx="1127614" cy="1901386"/>
              <a:chOff x="449584" y="4427812"/>
              <a:chExt cx="1127614" cy="19013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9584" y="4427812"/>
                <a:ext cx="1127614" cy="190138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417" y="3092501"/>
              <a:ext cx="1695238" cy="6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94135" y="549424"/>
            <a:ext cx="8561905" cy="1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0859" y="1649824"/>
            <a:ext cx="8441998" cy="7745533"/>
            <a:chOff x="700859" y="1649824"/>
            <a:chExt cx="8441998" cy="77455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859" y="1649824"/>
              <a:ext cx="8441998" cy="77455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03787" y="1594746"/>
            <a:ext cx="7155823" cy="7745533"/>
            <a:chOff x="9803787" y="1594746"/>
            <a:chExt cx="7155823" cy="77455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03787" y="1594746"/>
              <a:ext cx="7155823" cy="77455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27445" y="5374817"/>
            <a:ext cx="3390205" cy="4020540"/>
            <a:chOff x="7227445" y="5374817"/>
            <a:chExt cx="3390205" cy="402054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227445" y="5946418"/>
              <a:ext cx="3390205" cy="1926552"/>
              <a:chOff x="7227445" y="5946418"/>
              <a:chExt cx="3390205" cy="192655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052761" y="6450163"/>
                <a:ext cx="299011" cy="378527"/>
                <a:chOff x="10052761" y="6450163"/>
                <a:chExt cx="299011" cy="378527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052761" y="6450163"/>
                  <a:ext cx="299011" cy="37852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809521" y="5946418"/>
                <a:ext cx="307862" cy="389731"/>
                <a:chOff x="7809521" y="5946418"/>
                <a:chExt cx="307862" cy="389731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809521" y="5946418"/>
                  <a:ext cx="307862" cy="38973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7227445" y="7247675"/>
                <a:ext cx="381982" cy="483562"/>
                <a:chOff x="7227445" y="7247675"/>
                <a:chExt cx="381982" cy="483562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227445" y="7247675"/>
                  <a:ext cx="381982" cy="483562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235668" y="7389408"/>
                <a:ext cx="381982" cy="483562"/>
                <a:chOff x="10235668" y="7389408"/>
                <a:chExt cx="381982" cy="48356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235668" y="7389408"/>
                  <a:ext cx="381982" cy="48356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7609427" y="6033767"/>
              <a:ext cx="2683368" cy="3361589"/>
              <a:chOff x="7609427" y="6033767"/>
              <a:chExt cx="2683368" cy="336158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09427" y="6033767"/>
                <a:ext cx="2683368" cy="336158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6451" y="5307379"/>
              <a:ext cx="2438095" cy="8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135" y="549424"/>
            <a:ext cx="7733333" cy="1285714"/>
          </a:xfrm>
          <a:prstGeom prst="rect">
            <a:avLst/>
          </a:prstGeom>
        </p:spPr>
      </p:pic>
      <p:pic>
        <p:nvPicPr>
          <p:cNvPr id="100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71800" y="2130148"/>
            <a:ext cx="13106400" cy="66328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449584" y="472711"/>
            <a:ext cx="4307216" cy="2654301"/>
            <a:chOff x="449584" y="472711"/>
            <a:chExt cx="4307216" cy="26543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9584" y="472711"/>
              <a:ext cx="4307216" cy="2654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4581752" y="7037217"/>
            <a:ext cx="3703962" cy="2941018"/>
            <a:chOff x="14581752" y="7037217"/>
            <a:chExt cx="3703962" cy="2941018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15276657" y="7037217"/>
              <a:ext cx="3009057" cy="2941018"/>
              <a:chOff x="15276657" y="7037217"/>
              <a:chExt cx="3009057" cy="294101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276657" y="7037217"/>
                <a:ext cx="3009057" cy="294101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14581752" y="8804917"/>
              <a:ext cx="1103542" cy="1061365"/>
              <a:chOff x="14581752" y="8804917"/>
              <a:chExt cx="1103542" cy="1061365"/>
            </a:xfrm>
          </p:grpSpPr>
          <p:grpSp>
            <p:nvGrpSpPr>
              <p:cNvPr id="1005" name="그룹 1005"/>
              <p:cNvGrpSpPr/>
              <p:nvPr/>
            </p:nvGrpSpPr>
            <p:grpSpPr>
              <a:xfrm rot="0">
                <a:off x="14452996" y="9120698"/>
                <a:ext cx="867541" cy="39737"/>
                <a:chOff x="14452996" y="9120698"/>
                <a:chExt cx="867541" cy="39737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7920000">
                  <a:off x="14452996" y="9120698"/>
                  <a:ext cx="867541" cy="39737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 rot="19620000">
                <a:off x="14635122" y="9127076"/>
                <a:ext cx="1057143" cy="60000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 rot="0">
                <a:off x="14837117" y="9679386"/>
                <a:ext cx="867541" cy="39737"/>
                <a:chOff x="14837117" y="9679386"/>
                <a:chExt cx="867541" cy="3973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9600000">
                  <a:off x="14837117" y="9679386"/>
                  <a:ext cx="867541" cy="39737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500250"/>
            <a:ext cx="17386546" cy="9477986"/>
            <a:chOff x="449584" y="500250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500250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135" y="549424"/>
            <a:ext cx="7790476" cy="12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4906" y="2867944"/>
            <a:ext cx="8238095" cy="11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620083" y="5803787"/>
            <a:ext cx="2414001" cy="2379223"/>
            <a:chOff x="1620083" y="5803787"/>
            <a:chExt cx="2414001" cy="2379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620083" y="5803787"/>
              <a:ext cx="2414001" cy="237922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4906" y="6473839"/>
            <a:ext cx="8638095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384210" y="8334473"/>
            <a:ext cx="2416133" cy="1030484"/>
            <a:chOff x="1384210" y="8334473"/>
            <a:chExt cx="2416133" cy="1030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35862" y="8867214"/>
              <a:ext cx="2323810" cy="57142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55234" y="8263704"/>
              <a:ext cx="1800000" cy="8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620086" y="4627619"/>
            <a:ext cx="2416131" cy="1030480"/>
            <a:chOff x="1620086" y="4627619"/>
            <a:chExt cx="2416131" cy="10304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71738" y="5160357"/>
              <a:ext cx="2285714" cy="57142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891108" y="4556851"/>
              <a:ext cx="1790476" cy="8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3893287" y="5803787"/>
            <a:ext cx="3780888" cy="4037118"/>
            <a:chOff x="13893287" y="5803787"/>
            <a:chExt cx="3780888" cy="40371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3893287" y="5803787"/>
              <a:ext cx="3780888" cy="4037118"/>
            </a:xfrm>
            <a:prstGeom prst="rect">
              <a:avLst/>
            </a:prstGeom>
          </p:spPr>
        </p:pic>
      </p:grpSp>
      <p:pic>
        <p:nvPicPr>
          <p:cNvPr id="1008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371600" y="1839258"/>
            <a:ext cx="2971800" cy="29232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609143" y="500250"/>
            <a:ext cx="1966801" cy="2558116"/>
            <a:chOff x="609143" y="500250"/>
            <a:chExt cx="1966801" cy="25581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09143" y="500250"/>
              <a:ext cx="1966801" cy="2558116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698" y="846564"/>
            <a:ext cx="7266667" cy="19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14400" y="3987524"/>
            <a:ext cx="6171429" cy="5740951"/>
            <a:chOff x="1248078" y="4140899"/>
            <a:chExt cx="6171429" cy="574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48078" y="4140899"/>
              <a:ext cx="6171429" cy="5740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4790935" y="6198613"/>
            <a:ext cx="2774313" cy="2366114"/>
            <a:chOff x="4790935" y="6198613"/>
            <a:chExt cx="2774313" cy="23661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95171" y="5902849"/>
              <a:ext cx="3152381" cy="3542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043113" y="6324274"/>
              <a:ext cx="1495238" cy="16190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57314" y="2933382"/>
            <a:ext cx="12695238" cy="51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4148525" y="161765"/>
            <a:ext cx="4137189" cy="4246867"/>
            <a:chOff x="14148525" y="161765"/>
            <a:chExt cx="4137189" cy="4246867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14148525" y="533075"/>
              <a:ext cx="3271037" cy="3875557"/>
              <a:chOff x="14148525" y="533075"/>
              <a:chExt cx="3271037" cy="38755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4148525" y="533075"/>
                <a:ext cx="3271037" cy="38755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7662190" y="1429282"/>
              <a:ext cx="536659" cy="758321"/>
              <a:chOff x="17662190" y="1429282"/>
              <a:chExt cx="536659" cy="7583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 rot="480000">
                <a:off x="17662190" y="1429282"/>
                <a:ext cx="536659" cy="7583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14458548" y="3084168"/>
              <a:ext cx="613014" cy="650495"/>
              <a:chOff x="14458548" y="3084168"/>
              <a:chExt cx="613014" cy="6504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4458548" y="3084168"/>
                <a:ext cx="613014" cy="65049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20520000">
              <a:off x="14191973" y="227460"/>
              <a:ext cx="1095238" cy="89523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720000">
              <a:off x="17280984" y="2360280"/>
              <a:ext cx="1095238" cy="895238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5385" y="649322"/>
            <a:ext cx="8704762" cy="28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081830" y="810700"/>
            <a:ext cx="2807153" cy="2728693"/>
            <a:chOff x="1081830" y="810700"/>
            <a:chExt cx="2807153" cy="2728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81830" y="810700"/>
              <a:ext cx="2807153" cy="2728693"/>
            </a:xfrm>
            <a:prstGeom prst="rect">
              <a:avLst/>
            </a:prstGeom>
          </p:spPr>
        </p:pic>
      </p:grpSp>
      <p:pic>
        <p:nvPicPr>
          <p:cNvPr id="10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43338" y="3238500"/>
            <a:ext cx="11472862" cy="5610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795576" y="5321604"/>
            <a:ext cx="5040555" cy="4329769"/>
            <a:chOff x="12795576" y="5321604"/>
            <a:chExt cx="5040555" cy="43297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795576" y="5321604"/>
              <a:ext cx="5040555" cy="4329769"/>
            </a:xfrm>
            <a:prstGeom prst="rect">
              <a:avLst/>
            </a:prstGeom>
          </p:spPr>
        </p:pic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5385" y="649322"/>
            <a:ext cx="8704762" cy="2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95576" y="5321604"/>
            <a:ext cx="5040555" cy="4329769"/>
            <a:chOff x="12795576" y="5321604"/>
            <a:chExt cx="5040555" cy="43297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95576" y="5321604"/>
              <a:ext cx="5040555" cy="4329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830" y="810700"/>
            <a:ext cx="2807153" cy="2728693"/>
            <a:chOff x="1081830" y="810700"/>
            <a:chExt cx="2807153" cy="2728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830" y="810700"/>
              <a:ext cx="2807153" cy="2728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9721" y="5998242"/>
            <a:ext cx="946915" cy="963824"/>
            <a:chOff x="6219721" y="5998242"/>
            <a:chExt cx="946915" cy="9638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9721" y="5998242"/>
              <a:ext cx="946915" cy="9638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9721" y="3695402"/>
            <a:ext cx="922030" cy="922030"/>
            <a:chOff x="6219721" y="3695402"/>
            <a:chExt cx="922030" cy="9220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9721" y="3695402"/>
              <a:ext cx="922030" cy="9220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7091" y="4490814"/>
            <a:ext cx="1097645" cy="1078388"/>
            <a:chOff x="9487091" y="4490814"/>
            <a:chExt cx="1097645" cy="10783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7091" y="4490814"/>
              <a:ext cx="1097645" cy="10783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47920" y="4642798"/>
            <a:ext cx="838093" cy="1000119"/>
            <a:chOff x="6247920" y="4642798"/>
            <a:chExt cx="838093" cy="10001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080000">
              <a:off x="6247920" y="4642798"/>
              <a:ext cx="838093" cy="10001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41466" y="5331438"/>
            <a:ext cx="1263789" cy="1467257"/>
            <a:chOff x="7541466" y="5331438"/>
            <a:chExt cx="1263789" cy="14672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380000">
              <a:off x="7541466" y="5331438"/>
              <a:ext cx="1263789" cy="14672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9228" y="3906245"/>
            <a:ext cx="1245126" cy="1349218"/>
            <a:chOff x="4179228" y="3906245"/>
            <a:chExt cx="1245126" cy="13492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480000">
              <a:off x="4179228" y="3906245"/>
              <a:ext cx="1245126" cy="13492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60529" y="4156417"/>
            <a:ext cx="1228454" cy="1228454"/>
            <a:chOff x="2660529" y="4156417"/>
            <a:chExt cx="1228454" cy="12284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0529" y="4156417"/>
              <a:ext cx="1228454" cy="122845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9290" y="3251449"/>
            <a:ext cx="2666667" cy="6761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32449" y="2922030"/>
            <a:ext cx="2228571" cy="6761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32447" y="7170960"/>
            <a:ext cx="1676190" cy="6761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84535" y="3638259"/>
            <a:ext cx="2590476" cy="72381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2857" y="8244727"/>
            <a:ext cx="977193" cy="977193"/>
            <a:chOff x="9142857" y="8244727"/>
            <a:chExt cx="977193" cy="9771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8244727"/>
              <a:ext cx="977193" cy="977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18737" y="7111200"/>
            <a:ext cx="1071426" cy="1099621"/>
            <a:chOff x="10418737" y="7111200"/>
            <a:chExt cx="1071426" cy="10996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18737" y="7111200"/>
              <a:ext cx="1071426" cy="10996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96768" y="6950636"/>
            <a:ext cx="1480630" cy="1071706"/>
            <a:chOff x="7896768" y="6950636"/>
            <a:chExt cx="1480630" cy="10717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6768" y="6950636"/>
              <a:ext cx="1480630" cy="107170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50887" y="5090991"/>
            <a:ext cx="2171429" cy="48571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50477" y="6591677"/>
            <a:ext cx="1695238" cy="4476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09182" y="9183829"/>
            <a:ext cx="1704762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759865" y="2079051"/>
            <a:ext cx="12765984" cy="7432015"/>
            <a:chOff x="2759865" y="2079051"/>
            <a:chExt cx="12765984" cy="74320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59865" y="2079051"/>
              <a:ext cx="12765984" cy="74320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53137" y="598716"/>
            <a:ext cx="7390476" cy="1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1383591" y="787633"/>
            <a:ext cx="6516581" cy="3286138"/>
            <a:chOff x="11383591" y="787633"/>
            <a:chExt cx="6516581" cy="32861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383591" y="787633"/>
              <a:ext cx="6516581" cy="32861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000430" y="1430011"/>
            <a:ext cx="4009524" cy="236190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9" y="846561"/>
            <a:ext cx="8057143" cy="19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62" y="5252313"/>
            <a:ext cx="3817082" cy="4553347"/>
            <a:chOff x="13904762" y="525231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62" y="5252313"/>
              <a:ext cx="3817082" cy="4553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0864" y="3411902"/>
            <a:ext cx="15285714" cy="29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9743" y="5500303"/>
            <a:ext cx="831169" cy="1295238"/>
            <a:chOff x="1879743" y="5500303"/>
            <a:chExt cx="831169" cy="12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743" y="5500303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90490" y="2870221"/>
            <a:ext cx="831169" cy="1295238"/>
            <a:chOff x="15590490" y="2870221"/>
            <a:chExt cx="831169" cy="12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90490" y="2870221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71658" y="2842682"/>
            <a:ext cx="433215" cy="675093"/>
            <a:chOff x="14871658" y="2842682"/>
            <a:chExt cx="433215" cy="6750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71658" y="2842682"/>
              <a:ext cx="433215" cy="6750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4530" y="2766090"/>
            <a:ext cx="1961905" cy="1448422"/>
            <a:chOff x="1424530" y="2766090"/>
            <a:chExt cx="1961905" cy="14484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60000">
              <a:off x="1424530" y="2766090"/>
              <a:ext cx="1961905" cy="1448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14286" y="4015750"/>
            <a:ext cx="5196099" cy="2413220"/>
            <a:chOff x="6714286" y="4015750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4286" y="4015750"/>
              <a:ext cx="5196099" cy="2413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7647619" cy="19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269" y="6072773"/>
            <a:ext cx="5057143" cy="19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247" y="3986372"/>
            <a:ext cx="4228571" cy="25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7384" y="3890549"/>
            <a:ext cx="4400000" cy="25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3335" y="6072773"/>
            <a:ext cx="4952381" cy="19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1621" y="6072773"/>
            <a:ext cx="4923810" cy="10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6849" y="3250580"/>
            <a:ext cx="1534604" cy="1132957"/>
            <a:chOff x="8956849" y="3250580"/>
            <a:chExt cx="1534604" cy="1132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956849" y="3250580"/>
              <a:ext cx="1534604" cy="11329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63483" y="3886711"/>
            <a:ext cx="4447619" cy="256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3210" y="3005223"/>
            <a:ext cx="1833230" cy="1393475"/>
            <a:chOff x="13813210" y="3005223"/>
            <a:chExt cx="1833230" cy="13934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3210" y="3005223"/>
              <a:ext cx="1833230" cy="139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4782" y="543728"/>
            <a:ext cx="4895238" cy="1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01072" y="1598234"/>
            <a:ext cx="10883570" cy="6475724"/>
            <a:chOff x="3701072" y="1598234"/>
            <a:chExt cx="10883570" cy="64757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1072" y="1598234"/>
              <a:ext cx="10883570" cy="64757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3620" y="8140744"/>
            <a:ext cx="11066667" cy="11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87894" y="2866184"/>
            <a:ext cx="3817082" cy="4553347"/>
            <a:chOff x="14087894" y="2866184"/>
            <a:chExt cx="3817082" cy="45533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7894" y="2866184"/>
              <a:ext cx="3817082" cy="45533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34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Office Theme</vt:lpstr>
      <vt:lpstr>Slide 1</vt:lpstr>
      <vt:lpstr>슬라이드 2</vt:lpstr>
      <vt:lpstr>슬라이드 3</vt:lpstr>
      <vt:lpstr>슬라이드 4</vt:lpstr>
      <vt:lpstr>Slide 5</vt:lpstr>
      <vt:lpstr>슬라이드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슬라이드 18</vt:lpstr>
      <vt:lpstr>Slide 19</vt:lpstr>
      <vt:lpstr>Slide 20</vt:lpstr>
      <vt:lpstr>슬라이드 21</vt:lpstr>
      <vt:lpstr>슬라이드 22</vt:lpstr>
      <vt:lpstr>Slide 23</vt:lpstr>
      <vt:lpstr>Slide 24</vt:lpstr>
      <vt:lpstr>슬라이드 25</vt:lpstr>
      <vt:lpstr>Slide 26</vt:lpstr>
      <vt:lpstr>슬라이드 27</vt:lpstr>
      <vt:lpstr>슬라이드 28</vt:lpstr>
      <vt:lpstr>슬라이드 29</vt:lpstr>
      <vt:lpstr>Slide 30</vt:lpstr>
      <vt:lpstr>슬라이드 31</vt:lpstr>
      <vt:lpstr>슬라이드 32</vt:lpstr>
      <vt:lpstr>Slide 33</vt:lpstr>
      <vt:lpstr>슬라이드 34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2020-11-28T15:55:26.000</dcterms:created>
  <dc:creator>officegen</dc:creator>
  <cp:lastModifiedBy>obs14</cp:lastModifiedBy>
  <dcterms:modified xsi:type="dcterms:W3CDTF">2020-11-30T05:58:20.927</dcterms:modified>
  <cp:revision>16</cp:revision>
</cp:coreProperties>
</file>